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57" r:id="rId4"/>
    <p:sldId id="258" r:id="rId5"/>
    <p:sldId id="259" r:id="rId6"/>
    <p:sldId id="269" r:id="rId7"/>
    <p:sldId id="263" r:id="rId8"/>
    <p:sldId id="260" r:id="rId9"/>
    <p:sldId id="264" r:id="rId10"/>
    <p:sldId id="261" r:id="rId11"/>
    <p:sldId id="262" r:id="rId12"/>
    <p:sldId id="265" r:id="rId13"/>
    <p:sldId id="266" r:id="rId14"/>
    <p:sldId id="267" r:id="rId15"/>
    <p:sldId id="268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1E2C-E1B8-4127-8255-3283F483E0C3}" type="datetimeFigureOut">
              <a:rPr lang="es-CO" smtClean="0"/>
              <a:pPr/>
              <a:t>09/11/2014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2814-17B8-40DD-8A61-228D60EE46D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1E2C-E1B8-4127-8255-3283F483E0C3}" type="datetimeFigureOut">
              <a:rPr lang="es-CO" smtClean="0"/>
              <a:pPr/>
              <a:t>09/11/2014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2814-17B8-40DD-8A61-228D60EE46D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1E2C-E1B8-4127-8255-3283F483E0C3}" type="datetimeFigureOut">
              <a:rPr lang="es-CO" smtClean="0"/>
              <a:pPr/>
              <a:t>09/11/2014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2814-17B8-40DD-8A61-228D60EE46D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1E2C-E1B8-4127-8255-3283F483E0C3}" type="datetimeFigureOut">
              <a:rPr lang="es-CO" smtClean="0"/>
              <a:pPr/>
              <a:t>09/11/2014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2814-17B8-40DD-8A61-228D60EE46D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1E2C-E1B8-4127-8255-3283F483E0C3}" type="datetimeFigureOut">
              <a:rPr lang="es-CO" smtClean="0"/>
              <a:pPr/>
              <a:t>09/11/2014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2814-17B8-40DD-8A61-228D60EE46D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1E2C-E1B8-4127-8255-3283F483E0C3}" type="datetimeFigureOut">
              <a:rPr lang="es-CO" smtClean="0"/>
              <a:pPr/>
              <a:t>09/11/2014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2814-17B8-40DD-8A61-228D60EE46D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1E2C-E1B8-4127-8255-3283F483E0C3}" type="datetimeFigureOut">
              <a:rPr lang="es-CO" smtClean="0"/>
              <a:pPr/>
              <a:t>09/11/2014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2814-17B8-40DD-8A61-228D60EE46D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1E2C-E1B8-4127-8255-3283F483E0C3}" type="datetimeFigureOut">
              <a:rPr lang="es-CO" smtClean="0"/>
              <a:pPr/>
              <a:t>09/11/2014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2814-17B8-40DD-8A61-228D60EE46D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1E2C-E1B8-4127-8255-3283F483E0C3}" type="datetimeFigureOut">
              <a:rPr lang="es-CO" smtClean="0"/>
              <a:pPr/>
              <a:t>09/11/2014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2814-17B8-40DD-8A61-228D60EE46D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1E2C-E1B8-4127-8255-3283F483E0C3}" type="datetimeFigureOut">
              <a:rPr lang="es-CO" smtClean="0"/>
              <a:pPr/>
              <a:t>09/11/2014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A2814-17B8-40DD-8A61-228D60EE46D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C1E2C-E1B8-4127-8255-3283F483E0C3}" type="datetimeFigureOut">
              <a:rPr lang="es-CO" smtClean="0"/>
              <a:pPr/>
              <a:t>09/11/2014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4A2814-17B8-40DD-8A61-228D60EE46D8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4C1E2C-E1B8-4127-8255-3283F483E0C3}" type="datetimeFigureOut">
              <a:rPr lang="es-CO" smtClean="0"/>
              <a:pPr/>
              <a:t>09/11/2014</a:t>
            </a:fld>
            <a:endParaRPr lang="es-CO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4A2814-17B8-40DD-8A61-228D60EE46D8}" type="slidenum">
              <a:rPr lang="es-CO" smtClean="0"/>
              <a:pPr/>
              <a:t>‹Nº›</a:t>
            </a:fld>
            <a:endParaRPr lang="es-CO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03648" y="4549298"/>
            <a:ext cx="6480048" cy="2301240"/>
          </a:xfrm>
        </p:spPr>
        <p:txBody>
          <a:bodyPr>
            <a:normAutofit/>
          </a:bodyPr>
          <a:lstStyle/>
          <a:p>
            <a:pPr algn="ctr"/>
            <a:r>
              <a:rPr lang="es-CO" sz="2400" b="0" dirty="0" smtClean="0">
                <a:solidFill>
                  <a:schemeClr val="tx1"/>
                </a:solidFill>
                <a:effectLst/>
                <a:latin typeface="Copperplate Gothic Bold" pitchFamily="34" charset="0"/>
              </a:rPr>
              <a:t>estefanía gallego blandón </a:t>
            </a:r>
            <a:br>
              <a:rPr lang="es-CO" sz="2400" b="0" dirty="0" smtClean="0">
                <a:solidFill>
                  <a:schemeClr val="tx1"/>
                </a:solidFill>
                <a:effectLst/>
                <a:latin typeface="Copperplate Gothic Bold" pitchFamily="34" charset="0"/>
              </a:rPr>
            </a:br>
            <a:r>
              <a:rPr lang="es-CO" sz="2400" b="0" dirty="0" smtClean="0">
                <a:solidFill>
                  <a:schemeClr val="tx1"/>
                </a:solidFill>
                <a:effectLst/>
                <a:latin typeface="Copperplate Gothic Bold" pitchFamily="34" charset="0"/>
              </a:rPr>
              <a:t>María alejandra gil meza</a:t>
            </a:r>
            <a:br>
              <a:rPr lang="es-CO" sz="2400" b="0" dirty="0" smtClean="0">
                <a:solidFill>
                  <a:schemeClr val="tx1"/>
                </a:solidFill>
                <a:effectLst/>
                <a:latin typeface="Copperplate Gothic Bold" pitchFamily="34" charset="0"/>
              </a:rPr>
            </a:br>
            <a:r>
              <a:rPr lang="es-CO" sz="2400" b="0" dirty="0" smtClean="0">
                <a:solidFill>
                  <a:schemeClr val="tx1"/>
                </a:solidFill>
                <a:effectLst/>
                <a:latin typeface="Copperplate Gothic Bold" pitchFamily="34" charset="0"/>
              </a:rPr>
              <a:t> j. alejandra lopera muñoz </a:t>
            </a:r>
            <a:br>
              <a:rPr lang="es-CO" sz="2400" b="0" dirty="0" smtClean="0">
                <a:solidFill>
                  <a:schemeClr val="tx1"/>
                </a:solidFill>
                <a:effectLst/>
                <a:latin typeface="Copperplate Gothic Bold" pitchFamily="34" charset="0"/>
              </a:rPr>
            </a:br>
            <a:r>
              <a:rPr lang="es-CO" sz="2400" b="0" dirty="0" smtClean="0">
                <a:solidFill>
                  <a:schemeClr val="tx1"/>
                </a:solidFill>
                <a:effectLst/>
                <a:latin typeface="Copperplate Gothic Bold" pitchFamily="34" charset="0"/>
              </a:rPr>
              <a:t> laura Ramírez montoya </a:t>
            </a:r>
            <a:br>
              <a:rPr lang="es-CO" sz="2400" b="0" dirty="0" smtClean="0">
                <a:solidFill>
                  <a:schemeClr val="tx1"/>
                </a:solidFill>
                <a:effectLst/>
                <a:latin typeface="Copperplate Gothic Bold" pitchFamily="34" charset="0"/>
              </a:rPr>
            </a:br>
            <a:r>
              <a:rPr lang="es-CO" sz="2400" b="0" dirty="0" smtClean="0">
                <a:solidFill>
                  <a:schemeClr val="tx1"/>
                </a:solidFill>
                <a:effectLst/>
                <a:latin typeface="Copperplate Gothic Bold" pitchFamily="34" charset="0"/>
              </a:rPr>
              <a:t>Sara urrego puerta</a:t>
            </a:r>
            <a:br>
              <a:rPr lang="es-CO" sz="2400" b="0" dirty="0" smtClean="0">
                <a:solidFill>
                  <a:schemeClr val="tx1"/>
                </a:solidFill>
                <a:effectLst/>
                <a:latin typeface="Copperplate Gothic Bold" pitchFamily="34" charset="0"/>
              </a:rPr>
            </a:br>
            <a:endParaRPr lang="es-CO" sz="2400" b="0" dirty="0">
              <a:solidFill>
                <a:schemeClr val="tx1"/>
              </a:solidFill>
              <a:effectLst/>
              <a:latin typeface="Copperplate Gothic Bol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908720"/>
            <a:ext cx="6480048" cy="3336776"/>
          </a:xfrm>
        </p:spPr>
        <p:txBody>
          <a:bodyPr>
            <a:noAutofit/>
          </a:bodyPr>
          <a:lstStyle/>
          <a:p>
            <a:pPr algn="ctr"/>
            <a:r>
              <a:rPr lang="es-CO" sz="4400" dirty="0" smtClean="0">
                <a:solidFill>
                  <a:schemeClr val="tx2"/>
                </a:solidFill>
                <a:latin typeface="Copperplate Gothic Bold" pitchFamily="34" charset="0"/>
                <a:cs typeface="Aharoni" pitchFamily="2" charset="-79"/>
              </a:rPr>
              <a:t>PORTAFOLIO DE PRODUCTOS</a:t>
            </a:r>
            <a:br>
              <a:rPr lang="es-CO" sz="4400" dirty="0" smtClean="0">
                <a:solidFill>
                  <a:schemeClr val="tx2"/>
                </a:solidFill>
                <a:latin typeface="Copperplate Gothic Bold" pitchFamily="34" charset="0"/>
                <a:cs typeface="Aharoni" pitchFamily="2" charset="-79"/>
              </a:rPr>
            </a:br>
            <a:r>
              <a:rPr lang="es-CO" sz="4400" dirty="0" smtClean="0">
                <a:solidFill>
                  <a:schemeClr val="tx2"/>
                </a:solidFill>
                <a:latin typeface="Copperplate Gothic Bold" pitchFamily="34" charset="0"/>
                <a:cs typeface="Aharoni" pitchFamily="2" charset="-79"/>
              </a:rPr>
              <a:t>RESTAURANTE-BAR LA PARRILLA DE ALEX</a:t>
            </a:r>
            <a:endParaRPr lang="es-CO" sz="440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4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4762500" cy="2857500"/>
          </a:xfrm>
          <a:ln w="57150">
            <a:solidFill>
              <a:schemeClr val="tx2"/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12" y="3659266"/>
            <a:ext cx="4762500" cy="2857500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5330731" y="1340768"/>
            <a:ext cx="3792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dirty="0" smtClean="0"/>
              <a:t>PECHUGA</a:t>
            </a:r>
            <a:endParaRPr lang="es-CO" sz="5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528796" y="4303186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 smtClean="0"/>
              <a:t>CHUZO DE POLLO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3743259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7" y="404664"/>
            <a:ext cx="4762500" cy="2857500"/>
          </a:xfrm>
          <a:ln w="57150">
            <a:solidFill>
              <a:schemeClr val="tx2"/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9" y="3516091"/>
            <a:ext cx="4752528" cy="2857500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5580112" y="148478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dirty="0" smtClean="0"/>
              <a:t>SOLOMO</a:t>
            </a:r>
            <a:endParaRPr lang="es-CO" sz="5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760132" y="3790679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 smtClean="0"/>
              <a:t>CHULETA DE CERDO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7628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4762500" cy="2857500"/>
          </a:xfrm>
          <a:ln w="57150">
            <a:solidFill>
              <a:schemeClr val="tx2"/>
            </a:solidFill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3016"/>
            <a:ext cx="4762500" cy="2857500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5508104" y="692696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 smtClean="0"/>
              <a:t>PUNTA DE ANCA ESPECIAL</a:t>
            </a:r>
            <a:endParaRPr lang="es-CO" sz="4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197818" y="4124603"/>
            <a:ext cx="40319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/>
              <a:t>CARNE EN SALSA DE CHAMPIÑONES</a:t>
            </a:r>
            <a:endParaRPr lang="es-CO" sz="3600" b="1" dirty="0"/>
          </a:p>
        </p:txBody>
      </p:sp>
    </p:spTree>
    <p:extLst>
      <p:ext uri="{BB962C8B-B14F-4D97-AF65-F5344CB8AC3E}">
        <p14:creationId xmlns:p14="http://schemas.microsoft.com/office/powerpoint/2010/main" val="208386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4762500" cy="2857500"/>
          </a:xfrm>
          <a:ln w="57150">
            <a:solidFill>
              <a:schemeClr val="tx2"/>
            </a:solidFill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4762500" cy="2857500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5580112" y="764704"/>
            <a:ext cx="3388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 smtClean="0"/>
              <a:t>PIERNA DE CERDO</a:t>
            </a:r>
            <a:endParaRPr lang="es-CO" sz="4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186028" y="4509120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 smtClean="0"/>
              <a:t>CHURRASCO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4108339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4762500" cy="285750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7032"/>
            <a:ext cx="4762500" cy="28575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580112" y="1325572"/>
            <a:ext cx="3841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 smtClean="0"/>
              <a:t>ROBALO</a:t>
            </a:r>
            <a:endParaRPr lang="es-CO" sz="6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148064" y="4360952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 smtClean="0"/>
              <a:t>TÍPICO MONTAÑERO</a:t>
            </a:r>
            <a:endParaRPr lang="es-CO" sz="4400" dirty="0"/>
          </a:p>
        </p:txBody>
      </p:sp>
    </p:spTree>
    <p:extLst>
      <p:ext uri="{BB962C8B-B14F-4D97-AF65-F5344CB8AC3E}">
        <p14:creationId xmlns:p14="http://schemas.microsoft.com/office/powerpoint/2010/main" val="231785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407830" cy="3024336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4320480" cy="295232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860032" y="991638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 smtClean="0"/>
              <a:t>JUGOS NATURALES</a:t>
            </a:r>
            <a:endParaRPr lang="es-CO" sz="4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967536" y="4365104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 smtClean="0"/>
              <a:t>CERVEZAS NACIONALES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293924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NUESTRA SEDE</a:t>
            </a:r>
            <a:endParaRPr lang="es-CO" dirty="0"/>
          </a:p>
        </p:txBody>
      </p:sp>
      <p:pic>
        <p:nvPicPr>
          <p:cNvPr id="4" name="3 Marcador de contenido" descr="https://pbs.twimg.com/media/A-sHTEKCQAADGMU.jpg:larg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6970"/>
            <a:ext cx="4320480" cy="360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pbs.twimg.com/media/A-sGu7mCMAEmwPK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41044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403648" y="5589240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/>
              <a:t>BELLO, ANTIOQUIA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4072330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5400" b="1" dirty="0" smtClean="0"/>
              <a:t>CONTÁCTENOS </a:t>
            </a:r>
            <a:endParaRPr lang="es-CO" sz="5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913" y="1988840"/>
            <a:ext cx="8748464" cy="4525963"/>
          </a:xfrm>
        </p:spPr>
        <p:txBody>
          <a:bodyPr>
            <a:normAutofit/>
          </a:bodyPr>
          <a:lstStyle/>
          <a:p>
            <a:r>
              <a:rPr lang="es-CO" sz="4800" dirty="0" smtClean="0"/>
              <a:t>Dirección: Calle 54 N° 52-07 </a:t>
            </a:r>
          </a:p>
          <a:p>
            <a:r>
              <a:rPr lang="es-CO" sz="5200" dirty="0" smtClean="0"/>
              <a:t>Teléfono: 452 98 43</a:t>
            </a:r>
          </a:p>
          <a:p>
            <a:r>
              <a:rPr lang="es-CO" sz="5200" dirty="0" smtClean="0"/>
              <a:t>En </a:t>
            </a:r>
            <a:r>
              <a:rPr lang="es-CO" sz="5200" dirty="0" err="1" smtClean="0"/>
              <a:t>Twitter</a:t>
            </a:r>
            <a:r>
              <a:rPr lang="es-CO" sz="5200" dirty="0" smtClean="0"/>
              <a:t>:@</a:t>
            </a:r>
            <a:r>
              <a:rPr lang="es-CO" sz="5200" dirty="0" err="1"/>
              <a:t>LaParrillaAlex</a:t>
            </a:r>
            <a:endParaRPr lang="es-CO" sz="5200" dirty="0"/>
          </a:p>
          <a:p>
            <a:pPr marL="36576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1742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4553744"/>
            <a:ext cx="7704856" cy="2304256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es-CO" sz="6000" dirty="0" smtClean="0"/>
              <a:t>TE ESPERAMOS PRONTO …</a:t>
            </a:r>
            <a:endParaRPr lang="es-CO" sz="6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35539"/>
            <a:ext cx="7272808" cy="35322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89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es-CO" dirty="0" smtClean="0"/>
              <a:t>RESEÑA HISTORICA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En Abril del 2008 se inauguraron los restaurantes conocidos como “Alex carne de res”, contando con 15 sedes en diferentes puntos de la ciudad y sus alrededores, duraron 5 años en el mercado con esta razón social.</a:t>
            </a:r>
          </a:p>
          <a:p>
            <a:pPr>
              <a:buNone/>
            </a:pPr>
            <a:r>
              <a:rPr lang="es-CO" dirty="0" smtClean="0"/>
              <a:t>   Posteriormente  </a:t>
            </a:r>
            <a:r>
              <a:rPr lang="es-CO" smtClean="0"/>
              <a:t>la sede de </a:t>
            </a:r>
            <a:r>
              <a:rPr lang="es-CO" dirty="0" smtClean="0"/>
              <a:t>Bello pasó a un segundo dueño el cual decidió cambiar la razón social del restaurante por “ La Parrilla de Alex” y actualmente se encuentra </a:t>
            </a:r>
            <a:r>
              <a:rPr lang="es-CO" smtClean="0"/>
              <a:t>en funcionamiento.</a:t>
            </a:r>
            <a:endParaRPr lang="es-C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MISIÓN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/>
              <a:t>El restaurante-bar La Parrilla de Alex tiene como misión brindar el mejor servicio de carnes a la parrilla y preparación de pescados, marcando la diferencia dentro del mercado competitivo, teniendo una mejora continua de nuestros productos y servicios.</a:t>
            </a:r>
            <a:br>
              <a:rPr lang="es-CO" dirty="0"/>
            </a:br>
            <a:r>
              <a:rPr lang="es-CO" dirty="0"/>
              <a:t>Contamos con instalaciones físicas propicias para un ambiente familiar </a:t>
            </a:r>
            <a:r>
              <a:rPr lang="es-CO" dirty="0" smtClean="0"/>
              <a:t>,que </a:t>
            </a:r>
            <a:r>
              <a:rPr lang="es-CO" dirty="0"/>
              <a:t>hace más acogedora la estadía en nuestro </a:t>
            </a:r>
            <a:r>
              <a:rPr lang="es-CO" dirty="0" smtClean="0"/>
              <a:t>restaurante; </a:t>
            </a:r>
            <a:r>
              <a:rPr lang="es-CO" dirty="0"/>
              <a:t>además nuestro personal se encuentra altamente capacitado para brindar un EXCELENTE servicio.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285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VISIÓN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Para el 2017 el restaurante-bar La Parrilla de Alex será líder a nivel nacional en tema del servicio al cliente y calidad de alimentos, contando con un amplio y variado menú para la satisfacción de las necesidades de los clientes.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603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          VALORES Y PRINCIPIOS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340768"/>
            <a:ext cx="3610744" cy="4637112"/>
          </a:xfrm>
        </p:spPr>
        <p:txBody>
          <a:bodyPr>
            <a:normAutofit fontScale="77500" lnSpcReduction="20000"/>
          </a:bodyPr>
          <a:lstStyle/>
          <a:p>
            <a:pPr marL="36576" indent="0" algn="ctr">
              <a:buNone/>
            </a:pPr>
            <a:endParaRPr lang="es-CO" dirty="0" smtClean="0"/>
          </a:p>
          <a:p>
            <a:pPr marL="36576" indent="0">
              <a:buNone/>
            </a:pPr>
            <a:endParaRPr lang="es-CO" dirty="0"/>
          </a:p>
          <a:p>
            <a:pPr>
              <a:buFont typeface="Arial" pitchFamily="34" charset="0"/>
              <a:buChar char="•"/>
            </a:pPr>
            <a:r>
              <a:rPr lang="es-CO" dirty="0" smtClean="0"/>
              <a:t>Trabajo </a:t>
            </a:r>
            <a:r>
              <a:rPr lang="es-CO" dirty="0"/>
              <a:t>en equipo: Valorar el esfuerzo de cada uno de los integrantes de la empresa.</a:t>
            </a:r>
          </a:p>
          <a:p>
            <a:pPr>
              <a:buFont typeface="Arial" pitchFamily="34" charset="0"/>
              <a:buChar char="•"/>
            </a:pPr>
            <a:r>
              <a:rPr lang="es-CO" dirty="0" smtClean="0"/>
              <a:t>Responsabilidad</a:t>
            </a:r>
            <a:r>
              <a:rPr lang="es-CO" dirty="0"/>
              <a:t>: Lograr una satisfacción de los clientes en el momento de brindar el servicio.</a:t>
            </a:r>
          </a:p>
          <a:p>
            <a:pPr>
              <a:buFont typeface="Arial" pitchFamily="34" charset="0"/>
              <a:buChar char="•"/>
            </a:pPr>
            <a:r>
              <a:rPr lang="es-CO" dirty="0" smtClean="0"/>
              <a:t>Eficiencia</a:t>
            </a:r>
            <a:r>
              <a:rPr lang="es-CO" dirty="0"/>
              <a:t>: Tener calidad a la hora de brindar un servicio a las personas.</a:t>
            </a:r>
          </a:p>
          <a:p>
            <a:pPr>
              <a:buFont typeface="Arial" pitchFamily="34" charset="0"/>
              <a:buChar char="•"/>
            </a:pPr>
            <a:r>
              <a:rPr lang="es-CO" dirty="0" smtClean="0"/>
              <a:t>Compromiso</a:t>
            </a:r>
            <a:r>
              <a:rPr lang="es-CO" dirty="0"/>
              <a:t>: Liderazgo para el cumplimiento de los objetivos de la organización y buen sentido de pertenecía. </a:t>
            </a:r>
          </a:p>
          <a:p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4644008" y="1340768"/>
            <a:ext cx="3744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s-CO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es-CO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CO" dirty="0" smtClean="0"/>
              <a:t>Implementación </a:t>
            </a:r>
            <a:r>
              <a:rPr lang="es-CO" dirty="0"/>
              <a:t>de asepsia en la preparación de los productos y limpieza y desinfección de todas las áreas del establecimiento.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CO" dirty="0"/>
              <a:t>Implementación de productos de buena calidad.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CO" dirty="0"/>
              <a:t>Valorización razonable de cada plato. (Precios)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CO" dirty="0"/>
              <a:t>Excelente servicio al cliente.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CO" dirty="0"/>
              <a:t>Mejora continua en todos los procesos del restaurante.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CO" dirty="0"/>
              <a:t>Estandarización de los sabores de las salsas y acompañantes de cada plato, razón por la cual nos identificamos.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28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POLÍTICA DE CALIDAD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" indent="0">
              <a:buNone/>
            </a:pPr>
            <a:r>
              <a:rPr lang="es-CO" dirty="0"/>
              <a:t>La política de calidad del restaurante-bar La parrilla de Alex está basada en cumplir las expectativas y necesidades de los clientes, brindándoles variedad de carnes a la parrilla y comida típica antioqueña excelente, disponible para todo el público al cual sean asequibles los precios, acorde al sistema de gestión de la calidad.</a:t>
            </a:r>
          </a:p>
          <a:p>
            <a:pPr marL="36576" indent="0">
              <a:buNone/>
            </a:pPr>
            <a:r>
              <a:rPr lang="es-CO" dirty="0"/>
              <a:t>Todo esto ha sido posible a la búsqueda de estrategias que han permitido mejorar la calidad y la satisfacción del cliente, por ello siempre entrega sus pedidos a tiempo con alimentos frescos cumpliendo con todas las especificaciones legales.</a:t>
            </a:r>
          </a:p>
          <a:p>
            <a:pPr marL="36576" indent="0">
              <a:buNone/>
            </a:pPr>
            <a:r>
              <a:rPr lang="es-CO" dirty="0"/>
              <a:t> </a:t>
            </a:r>
          </a:p>
          <a:p>
            <a:pPr marL="36576" indent="0">
              <a:buNone/>
            </a:pPr>
            <a:r>
              <a:rPr lang="es-CO" dirty="0"/>
              <a:t>En definitiva todos los procesos en las distintas áreas del establecimiento estarán en manos de un personal altamente capacitado con el fin de brindar un excelente servicio al cliente.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0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PROVEEDORES.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CO" b="1" dirty="0" smtClean="0"/>
              <a:t>Porcionados</a:t>
            </a:r>
            <a:r>
              <a:rPr lang="es-CO" b="1" dirty="0"/>
              <a:t>: </a:t>
            </a:r>
            <a:r>
              <a:rPr lang="es-CO" dirty="0" smtClean="0"/>
              <a:t>Carne </a:t>
            </a:r>
            <a:r>
              <a:rPr lang="es-CO" dirty="0"/>
              <a:t>de </a:t>
            </a:r>
            <a:r>
              <a:rPr lang="es-CO" dirty="0" smtClean="0"/>
              <a:t>res.</a:t>
            </a:r>
            <a:endParaRPr lang="es-CO" dirty="0"/>
          </a:p>
          <a:p>
            <a:pPr lvl="0"/>
            <a:r>
              <a:rPr lang="es-CO" b="1" dirty="0"/>
              <a:t>AP3: </a:t>
            </a:r>
            <a:r>
              <a:rPr lang="es-CO" dirty="0" smtClean="0"/>
              <a:t>Carne </a:t>
            </a:r>
            <a:r>
              <a:rPr lang="es-CO" dirty="0"/>
              <a:t>de </a:t>
            </a:r>
            <a:r>
              <a:rPr lang="es-CO" dirty="0" smtClean="0"/>
              <a:t>cerdo.</a:t>
            </a:r>
            <a:endParaRPr lang="es-CO" dirty="0"/>
          </a:p>
          <a:p>
            <a:pPr lvl="0"/>
            <a:r>
              <a:rPr lang="es-CO" b="1" dirty="0"/>
              <a:t>Milenium: </a:t>
            </a:r>
            <a:r>
              <a:rPr lang="es-CO" dirty="0" smtClean="0"/>
              <a:t>Carne de pollo y chorizos.</a:t>
            </a:r>
          </a:p>
          <a:p>
            <a:pPr lvl="0"/>
            <a:r>
              <a:rPr lang="es-CO" dirty="0" smtClean="0"/>
              <a:t>Arepas la troja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0787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es-CO" dirty="0" smtClean="0"/>
              <a:t>NUESTROS PRODUCTOS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3960440" cy="5328592"/>
          </a:xfrm>
        </p:spPr>
        <p:txBody>
          <a:bodyPr>
            <a:normAutofit fontScale="25000" lnSpcReduction="20000"/>
          </a:bodyPr>
          <a:lstStyle/>
          <a:p>
            <a:pPr marL="36576" indent="0">
              <a:buNone/>
            </a:pPr>
            <a:r>
              <a:rPr lang="es-CO" sz="5600" b="1" dirty="0"/>
              <a:t>PLATOS</a:t>
            </a:r>
            <a:r>
              <a:rPr lang="es-CO" sz="5600" b="1" dirty="0" smtClean="0"/>
              <a:t>.</a:t>
            </a:r>
          </a:p>
          <a:p>
            <a:pPr marL="36576" indent="0">
              <a:buNone/>
            </a:pPr>
            <a:endParaRPr lang="es-CO" dirty="0"/>
          </a:p>
          <a:p>
            <a:pPr lvl="0">
              <a:buFont typeface="Arial" pitchFamily="34" charset="0"/>
              <a:buChar char="•"/>
            </a:pPr>
            <a:r>
              <a:rPr lang="es-CO" sz="5600" dirty="0"/>
              <a:t>Pierna de cerdo: $13.900 </a:t>
            </a:r>
          </a:p>
          <a:p>
            <a:pPr lvl="0">
              <a:buFont typeface="Arial" pitchFamily="34" charset="0"/>
              <a:buChar char="•"/>
            </a:pPr>
            <a:r>
              <a:rPr lang="es-CO" sz="5600" dirty="0"/>
              <a:t>Costillas BBQ: $ 14.900</a:t>
            </a:r>
          </a:p>
          <a:p>
            <a:pPr lvl="0">
              <a:buFont typeface="Arial" pitchFamily="34" charset="0"/>
              <a:buChar char="•"/>
            </a:pPr>
            <a:r>
              <a:rPr lang="es-CO" sz="5600" dirty="0"/>
              <a:t>Solomo: $ 13.900</a:t>
            </a:r>
          </a:p>
          <a:p>
            <a:pPr lvl="0">
              <a:buFont typeface="Arial" pitchFamily="34" charset="0"/>
              <a:buChar char="•"/>
            </a:pPr>
            <a:r>
              <a:rPr lang="es-CO" sz="5600" dirty="0"/>
              <a:t>Churrasco: $ 13.900</a:t>
            </a:r>
          </a:p>
          <a:p>
            <a:pPr lvl="0">
              <a:buFont typeface="Arial" pitchFamily="34" charset="0"/>
              <a:buChar char="•"/>
            </a:pPr>
            <a:r>
              <a:rPr lang="es-CO" sz="5600" dirty="0"/>
              <a:t>Pechuga: $ 13.900</a:t>
            </a:r>
          </a:p>
          <a:p>
            <a:pPr lvl="0">
              <a:buFont typeface="Arial" pitchFamily="34" charset="0"/>
              <a:buChar char="•"/>
            </a:pPr>
            <a:r>
              <a:rPr lang="es-CO" sz="5600" dirty="0"/>
              <a:t>Picada: $ 23.900</a:t>
            </a:r>
          </a:p>
          <a:p>
            <a:pPr lvl="0">
              <a:buFont typeface="Arial" pitchFamily="34" charset="0"/>
              <a:buChar char="•"/>
            </a:pPr>
            <a:r>
              <a:rPr lang="es-CO" sz="5600" dirty="0"/>
              <a:t>Menú Infantil: $ 9.900</a:t>
            </a:r>
          </a:p>
          <a:p>
            <a:pPr lvl="0">
              <a:buFont typeface="Arial" pitchFamily="34" charset="0"/>
              <a:buChar char="•"/>
            </a:pPr>
            <a:r>
              <a:rPr lang="es-CO" sz="5600" dirty="0"/>
              <a:t>Chuzo de pollo: $ 10.400</a:t>
            </a:r>
          </a:p>
          <a:p>
            <a:pPr lvl="0">
              <a:buFont typeface="Arial" pitchFamily="34" charset="0"/>
              <a:buChar char="•"/>
            </a:pPr>
            <a:r>
              <a:rPr lang="es-CO" sz="5600" dirty="0"/>
              <a:t>Cazuela: $ 10.400</a:t>
            </a:r>
          </a:p>
          <a:p>
            <a:pPr lvl="0">
              <a:buFont typeface="Arial" pitchFamily="34" charset="0"/>
              <a:buChar char="•"/>
            </a:pPr>
            <a:r>
              <a:rPr lang="es-CO" sz="5600" dirty="0"/>
              <a:t>Típico: $ 14.900</a:t>
            </a:r>
          </a:p>
          <a:p>
            <a:pPr lvl="0">
              <a:buFont typeface="Arial" pitchFamily="34" charset="0"/>
              <a:buChar char="•"/>
            </a:pPr>
            <a:r>
              <a:rPr lang="es-CO" sz="5600" dirty="0"/>
              <a:t>Cañón de cerdo: $ 16.900</a:t>
            </a:r>
          </a:p>
          <a:p>
            <a:pPr lvl="0">
              <a:buFont typeface="Arial" pitchFamily="34" charset="0"/>
              <a:buChar char="•"/>
            </a:pPr>
            <a:r>
              <a:rPr lang="es-CO" sz="5600" dirty="0"/>
              <a:t>Chuleta de cerdo: $ 14.900</a:t>
            </a:r>
          </a:p>
          <a:p>
            <a:pPr lvl="0">
              <a:buFont typeface="Arial" pitchFamily="34" charset="0"/>
              <a:buChar char="•"/>
            </a:pPr>
            <a:r>
              <a:rPr lang="es-CO" sz="5600" dirty="0"/>
              <a:t>Punta de Anca: $ 16.900</a:t>
            </a:r>
          </a:p>
          <a:p>
            <a:pPr lvl="0">
              <a:buFont typeface="Arial" pitchFamily="34" charset="0"/>
              <a:buChar char="•"/>
            </a:pPr>
            <a:r>
              <a:rPr lang="es-CO" sz="5600" dirty="0"/>
              <a:t>Parrilla Mixta: $ 19.900</a:t>
            </a:r>
          </a:p>
          <a:p>
            <a:pPr lvl="0">
              <a:buFont typeface="Arial" pitchFamily="34" charset="0"/>
              <a:buChar char="•"/>
            </a:pPr>
            <a:r>
              <a:rPr lang="es-CO" sz="5600" dirty="0"/>
              <a:t>Producto Especial: 19.900</a:t>
            </a:r>
          </a:p>
          <a:p>
            <a:pPr lvl="0">
              <a:buFont typeface="Arial" pitchFamily="34" charset="0"/>
              <a:buChar char="•"/>
            </a:pPr>
            <a:r>
              <a:rPr lang="es-CO" sz="5600" dirty="0"/>
              <a:t>Tilapia: $ 13.900</a:t>
            </a:r>
          </a:p>
          <a:p>
            <a:pPr lvl="0">
              <a:buFont typeface="Arial" pitchFamily="34" charset="0"/>
              <a:buChar char="•"/>
            </a:pPr>
            <a:r>
              <a:rPr lang="es-CO" sz="5600" dirty="0"/>
              <a:t>Trucha: $ 13.900</a:t>
            </a:r>
          </a:p>
          <a:p>
            <a:pPr lvl="0">
              <a:buFont typeface="Arial" pitchFamily="34" charset="0"/>
              <a:buChar char="•"/>
            </a:pPr>
            <a:r>
              <a:rPr lang="es-CO" sz="5600" dirty="0"/>
              <a:t>Robalo a la Milanesa: $ </a:t>
            </a:r>
            <a:r>
              <a:rPr lang="es-CO" sz="5600" dirty="0" smtClean="0"/>
              <a:t>14.900</a:t>
            </a:r>
          </a:p>
          <a:p>
            <a:pPr lvl="0">
              <a:buFont typeface="Arial" pitchFamily="34" charset="0"/>
              <a:buChar char="•"/>
            </a:pPr>
            <a:endParaRPr lang="es-CO" sz="4000" dirty="0"/>
          </a:p>
          <a:p>
            <a:pPr>
              <a:buFont typeface="Arial" pitchFamily="34" charset="0"/>
              <a:buChar char="•"/>
            </a:pPr>
            <a:r>
              <a:rPr lang="es-CO" sz="4800" b="1" dirty="0"/>
              <a:t>NOTA:</a:t>
            </a:r>
            <a:r>
              <a:rPr lang="es-CO" sz="4800" dirty="0"/>
              <a:t> Son carnes desde 250 gr hasta 350, acompañados con papa al vapor bañada en salsa de la casa o papas a la francesa (varía según el precio), chorizo mixto, arepa,  ensalada de lechuga, tomate y vinagreta de la casa.</a:t>
            </a:r>
          </a:p>
          <a:p>
            <a:pPr lvl="0"/>
            <a:endParaRPr lang="es-CO" dirty="0"/>
          </a:p>
          <a:p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4788024" y="1412776"/>
            <a:ext cx="403244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ADICIONES.</a:t>
            </a:r>
            <a:endParaRPr lang="es-CO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CO" sz="1400" dirty="0"/>
              <a:t>Papas al vapor: $ 1.700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CO" sz="1400" dirty="0"/>
              <a:t>Papas a la francesa: $ 4.500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CO" sz="1400" dirty="0"/>
              <a:t>Chicharrón: $ 4.500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CO" sz="1400" dirty="0"/>
              <a:t>Porción de frijoles o Sopa: $ 3.500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CO" sz="1400" dirty="0"/>
              <a:t>Porción de arroz: $ </a:t>
            </a:r>
            <a:r>
              <a:rPr lang="es-CO" sz="1400" dirty="0" smtClean="0"/>
              <a:t>2.000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CO" sz="1400" dirty="0"/>
          </a:p>
          <a:p>
            <a:r>
              <a:rPr lang="es-CO" sz="1400" b="1" dirty="0"/>
              <a:t>BEBIDAS.</a:t>
            </a:r>
            <a:endParaRPr lang="es-CO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CO" sz="1400" dirty="0"/>
              <a:t>Gaseosa: $ 2.900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CO" sz="1400" dirty="0"/>
              <a:t>Jugos Naturales: $ 4.500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CO" sz="1400" dirty="0"/>
              <a:t>Malteada: $ 4.500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CO" sz="1400" dirty="0" smtClean="0"/>
          </a:p>
          <a:p>
            <a:r>
              <a:rPr lang="es-CO" sz="1400" b="1" dirty="0"/>
              <a:t>LICOR.</a:t>
            </a:r>
            <a:endParaRPr lang="es-CO" sz="1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CO" sz="1400" dirty="0"/>
              <a:t>½ De Aguardiente: $ 25.000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CO" sz="1400" dirty="0"/>
              <a:t>½ De Ron: $ 27.000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CO" sz="1400" dirty="0"/>
              <a:t>Trago de Aguardiente: $ 2.900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CO" sz="1400" dirty="0"/>
              <a:t>Trago de Ron:  $3.200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83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 smtClean="0"/>
              <a:t>ALGUNOS DE NUESTROS PRODUCTOS.</a:t>
            </a:r>
            <a:endParaRPr lang="es-CO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76" y="1845769"/>
            <a:ext cx="5472607" cy="4739035"/>
          </a:xfrm>
          <a:ln w="57150">
            <a:solidFill>
              <a:schemeClr val="tx2"/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5691661" y="3430457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 smtClean="0"/>
              <a:t>COSTILLA BBQ</a:t>
            </a:r>
            <a:endParaRPr lang="es-CO" sz="4800" b="1" dirty="0"/>
          </a:p>
        </p:txBody>
      </p:sp>
    </p:spTree>
    <p:extLst>
      <p:ext uri="{BB962C8B-B14F-4D97-AF65-F5344CB8AC3E}">
        <p14:creationId xmlns:p14="http://schemas.microsoft.com/office/powerpoint/2010/main" val="2890224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</TotalTime>
  <Words>707</Words>
  <Application>Microsoft Office PowerPoint</Application>
  <PresentationFormat>Presentación en pantalla (4:3)</PresentationFormat>
  <Paragraphs>95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Flujo</vt:lpstr>
      <vt:lpstr>estefanía gallego blandón  María alejandra gil meza  j. alejandra lopera muñoz   laura Ramírez montoya  Sara urrego puerta </vt:lpstr>
      <vt:lpstr>RESEÑA HISTORICA </vt:lpstr>
      <vt:lpstr>MISIÓN</vt:lpstr>
      <vt:lpstr>VISIÓN</vt:lpstr>
      <vt:lpstr>          VALORES Y PRINCIPIOS</vt:lpstr>
      <vt:lpstr>POLÍTICA DE CALIDAD</vt:lpstr>
      <vt:lpstr>PROVEEDORES.</vt:lpstr>
      <vt:lpstr>NUESTROS PRODUCTOS</vt:lpstr>
      <vt:lpstr>ALGUNOS DE NUESTROS PRODUCTOS.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NUESTRA SEDE</vt:lpstr>
      <vt:lpstr>CONTÁCTENOS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Sara urrego puerta - estefanía gallego blandón - laura ramirez montoya - j. alejandra lopera muñoz</dc:title>
  <dc:creator>USER</dc:creator>
  <cp:lastModifiedBy>Estefania</cp:lastModifiedBy>
  <cp:revision>19</cp:revision>
  <dcterms:created xsi:type="dcterms:W3CDTF">2014-03-29T21:34:44Z</dcterms:created>
  <dcterms:modified xsi:type="dcterms:W3CDTF">2014-11-09T19:32:43Z</dcterms:modified>
</cp:coreProperties>
</file>